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2400" cy="100584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6" autoAdjust="0"/>
    <p:restoredTop sz="94660"/>
  </p:normalViewPr>
  <p:slideViewPr>
    <p:cSldViewPr snapToGrid="0">
      <p:cViewPr>
        <p:scale>
          <a:sx n="130" d="100"/>
          <a:sy n="130" d="100"/>
        </p:scale>
        <p:origin x="12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34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62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91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0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7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2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2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88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98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4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83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F01E7-5A46-455E-B6AA-E92807D5F4B7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CBC3E-E943-41BE-AC3C-23783D6CD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0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FC21221-DFC7-4FB2-A9FA-83819A8F07FA}"/>
              </a:ext>
            </a:extLst>
          </p:cNvPr>
          <p:cNvSpPr txBox="1"/>
          <p:nvPr/>
        </p:nvSpPr>
        <p:spPr>
          <a:xfrm>
            <a:off x="413585" y="224316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&gt; 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are to be condemned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avoided in every way." More on 13.2.2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77937-8820-4A33-AD20-C6CA37DC80BF}"/>
              </a:ext>
            </a:extLst>
          </p:cNvPr>
          <p:cNvSpPr txBox="1"/>
          <p:nvPr/>
        </p:nvSpPr>
        <p:spPr>
          <a:xfrm>
            <a:off x="4064918" y="225590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&gt; 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are to be condemned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avoided in every way." More on 13.2.2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FC57B5-3474-46A5-8EE1-20903EEC8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14" y="655278"/>
            <a:ext cx="713257" cy="10001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381830-2109-4554-B10B-768EBD5A6ACE}"/>
              </a:ext>
            </a:extLst>
          </p:cNvPr>
          <p:cNvSpPr txBox="1"/>
          <p:nvPr/>
        </p:nvSpPr>
        <p:spPr>
          <a:xfrm>
            <a:off x="413585" y="2141849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&gt; 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are to be condemned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avoided in every way." More on 13.2.2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7AA14A-5568-4F40-B4E3-198651C93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234" y="2595390"/>
            <a:ext cx="644566" cy="9038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EE404A-60A0-460B-8EC2-29303A1544DB}"/>
              </a:ext>
            </a:extLst>
          </p:cNvPr>
          <p:cNvSpPr txBox="1"/>
          <p:nvPr/>
        </p:nvSpPr>
        <p:spPr>
          <a:xfrm>
            <a:off x="4064918" y="2143123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&gt; 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are to be condemned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avoided in every way." More on 13.2.2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E6DDEC8-2ECA-41DB-8B0F-D6532FA76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14" y="2571537"/>
            <a:ext cx="713257" cy="10001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3A0CB9B-26E1-4176-9F2F-97A7D2437DD6}"/>
              </a:ext>
            </a:extLst>
          </p:cNvPr>
          <p:cNvSpPr txBox="1"/>
          <p:nvPr/>
        </p:nvSpPr>
        <p:spPr>
          <a:xfrm>
            <a:off x="413585" y="4076698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&gt; 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are to be condemned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avoided in every way." More on 13.2.2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4D4DACF-C2BE-4718-80FE-4EC6EA18F8B8}"/>
              </a:ext>
            </a:extLst>
          </p:cNvPr>
          <p:cNvGrpSpPr/>
          <p:nvPr/>
        </p:nvGrpSpPr>
        <p:grpSpPr>
          <a:xfrm>
            <a:off x="4064918" y="4076698"/>
            <a:ext cx="3228976" cy="1815882"/>
            <a:chOff x="238125" y="228598"/>
            <a:chExt cx="3228976" cy="181588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B8A1BD-4634-45AB-8EF7-B53ACE538312}"/>
                </a:ext>
              </a:extLst>
            </p:cNvPr>
            <p:cNvSpPr txBox="1"/>
            <p:nvPr/>
          </p:nvSpPr>
          <p:spPr>
            <a:xfrm>
              <a:off x="238125" y="228598"/>
              <a:ext cx="3228976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 Popes since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1914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…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all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heretic liars against the unchanging Dogmas.</a:t>
              </a:r>
            </a:p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1965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the Catholic Church lost all its property to the vatican-2 heresy.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www.Gods-Catholic-Dogma.com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www.Gods-Christian-Dogma.com</a:t>
              </a:r>
              <a:r>
                <a:rPr lang="en-US" sz="850" i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The Four steps  ...  for </a:t>
              </a:r>
              <a:r>
                <a:rPr lang="en-US" sz="700" b="1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to become Christian are on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Section 2.1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 gives you a chance of getting to Heaven</a:t>
              </a:r>
            </a:p>
            <a:p>
              <a:r>
                <a:rPr lang="en-US" sz="600" dirty="0">
                  <a:latin typeface="Book Antiqua" panose="020406020503050303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"vatican-2 council" (1965) &gt;</a:t>
              </a:r>
              <a:r>
                <a:rPr lang="en-US" sz="7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200+ heresies &gt; Sec 12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 John 1:9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</a:t>
              </a:r>
              <a:r>
                <a:rPr lang="en-US" sz="7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Continueth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in the doctrine.”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Romans 11:25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“I would not have you ignorant.”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Fifth Lateran Council, 1513 &gt; 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"Since truth cannot contradict truth 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</a:t>
              </a:r>
            </a:p>
            <a:p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heresies are to be condemned 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...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and avoided in every way." More on 13.2.2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9B490B6-10E3-4EB9-9648-4479EFD1CD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4221" y="658286"/>
              <a:ext cx="713257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EB28BDD-5014-4794-8A23-7CDC3199C126}"/>
              </a:ext>
            </a:extLst>
          </p:cNvPr>
          <p:cNvSpPr txBox="1"/>
          <p:nvPr/>
        </p:nvSpPr>
        <p:spPr>
          <a:xfrm>
            <a:off x="413585" y="6010273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doctrine.”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heresies are to be condemned ... and avoided in every way."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E4B8FE-82A5-4005-A69D-FE3762A91079}"/>
              </a:ext>
            </a:extLst>
          </p:cNvPr>
          <p:cNvGrpSpPr/>
          <p:nvPr/>
        </p:nvGrpSpPr>
        <p:grpSpPr>
          <a:xfrm>
            <a:off x="4064918" y="6010273"/>
            <a:ext cx="3228976" cy="1815882"/>
            <a:chOff x="238125" y="228598"/>
            <a:chExt cx="3228976" cy="181588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9D14B52-240F-4E9B-8612-12761254A457}"/>
                </a:ext>
              </a:extLst>
            </p:cNvPr>
            <p:cNvSpPr txBox="1"/>
            <p:nvPr/>
          </p:nvSpPr>
          <p:spPr>
            <a:xfrm>
              <a:off x="238125" y="228598"/>
              <a:ext cx="3228976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 Popes since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1914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…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all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heretic liars against the unchanging Dogmas.</a:t>
              </a:r>
            </a:p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1965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the Catholic Church lost all its property to the vatican-2 heresy.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www.Gods-Catholic-Dogma.com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www.Gods-Christian-Dogma.com</a:t>
              </a:r>
              <a:r>
                <a:rPr lang="en-US" sz="850" i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The Four steps  ...  for </a:t>
              </a:r>
              <a:r>
                <a:rPr lang="en-US" sz="700" b="1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to become Christian are on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Section 2.1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 gives you a chance of getting to Heaven</a:t>
              </a:r>
            </a:p>
            <a:p>
              <a:r>
                <a:rPr lang="en-US" sz="600" dirty="0">
                  <a:latin typeface="Book Antiqua" panose="020406020503050303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"vatican-2 council" (1965) &gt;</a:t>
              </a:r>
              <a:r>
                <a:rPr lang="en-US" sz="7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200+ heresies &gt; Sec 12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 John 1:9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</a:t>
              </a:r>
              <a:r>
                <a:rPr lang="en-US" sz="7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Continueth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in the doctrine.”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Romans 11:25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“I would not have you ignorant.”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Fifth Lateran Council, 1513 </a:t>
              </a:r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&gt;</a:t>
              </a:r>
              <a:r>
                <a:rPr lang="en-US" sz="7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"Since truth cannot contradict truth</a:t>
              </a:r>
            </a:p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... heresies are to be condemned ... and avoided in every way."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E1124F6-7CCF-4123-A931-9FABE27DB9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4221" y="658286"/>
              <a:ext cx="713257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F21D987-E591-48F9-8C47-CDB109763058}"/>
              </a:ext>
            </a:extLst>
          </p:cNvPr>
          <p:cNvSpPr txBox="1"/>
          <p:nvPr/>
        </p:nvSpPr>
        <p:spPr>
          <a:xfrm>
            <a:off x="413585" y="7942574"/>
            <a:ext cx="322897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Popes since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1914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heretic liars against the unchanging Dogmas.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1965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Catholic Church lost all its property to the vatican-2 heresy.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www.Gods-Catholic-Dogma.com</a:t>
            </a:r>
          </a:p>
          <a:p>
            <a:r>
              <a:rPr lang="en-US" sz="800" dirty="0"/>
              <a:t>            </a:t>
            </a:r>
            <a:r>
              <a:rPr lang="en-US" sz="85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www.Gods-Christian-Dogma.com</a:t>
            </a:r>
            <a:r>
              <a:rPr lang="en-US" sz="8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Four steps  ...  for </a:t>
            </a:r>
            <a:r>
              <a:rPr lang="en-US" sz="7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become Christian are on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2.1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 gives you a chance of getting to Heaven</a:t>
            </a:r>
          </a:p>
          <a:p>
            <a:r>
              <a:rPr lang="en-US" sz="60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~  ~</a:t>
            </a:r>
          </a:p>
          <a:p>
            <a:r>
              <a:rPr lang="en-US" sz="7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"vatican-2 council" (1965) &gt;</a:t>
            </a:r>
            <a:r>
              <a:rPr lang="en-US" sz="7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200+ heresies &gt; Sec 12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John 1:9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Continueth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the </a:t>
            </a:r>
            <a:r>
              <a:rPr lang="en-US" sz="7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doctrine.”</a:t>
            </a:r>
            <a:endParaRPr lang="en-US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Romans 11:25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“I would not have you ignorant.”</a:t>
            </a:r>
          </a:p>
          <a:p>
            <a:r>
              <a:rPr lang="en-US" sz="600" dirty="0">
                <a:latin typeface="Book Antiqua" panose="02040602050305030304" pitchFamily="18" charset="0"/>
              </a:rPr>
              <a:t>                                                     ~  ~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Fifth Lateran Council, 1513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"Since truth cannot contradict truth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heresies are to be condemned ... and avoided in every way."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ADE024E-E1C3-4031-990A-C8416F12A223}"/>
              </a:ext>
            </a:extLst>
          </p:cNvPr>
          <p:cNvGrpSpPr/>
          <p:nvPr/>
        </p:nvGrpSpPr>
        <p:grpSpPr>
          <a:xfrm>
            <a:off x="4064918" y="7943848"/>
            <a:ext cx="3228976" cy="1815882"/>
            <a:chOff x="238125" y="228598"/>
            <a:chExt cx="3228976" cy="181588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561E8E-B2A4-4A43-A85E-0479A341AFF7}"/>
                </a:ext>
              </a:extLst>
            </p:cNvPr>
            <p:cNvSpPr txBox="1"/>
            <p:nvPr/>
          </p:nvSpPr>
          <p:spPr>
            <a:xfrm>
              <a:off x="238125" y="228598"/>
              <a:ext cx="3228976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 Popes since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1914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…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all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heretic liars against the unchanging Dogmas.</a:t>
              </a:r>
            </a:p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 </a:t>
              </a:r>
              <a:r>
                <a:rPr lang="en-US" sz="750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1965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the Catholic Church lost all its property to the vatican-2 heresy.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www.Gods-Catholic-Dogma.com</a:t>
              </a:r>
            </a:p>
            <a:p>
              <a:r>
                <a:rPr lang="en-US" sz="800" dirty="0"/>
                <a:t>            </a:t>
              </a:r>
              <a:r>
                <a:rPr lang="en-US" sz="850" b="1" i="1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www.Gods-Christian-Dogma.com</a:t>
              </a:r>
              <a:r>
                <a:rPr lang="en-US" sz="850" i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The Four steps  ...  for </a:t>
              </a:r>
              <a:r>
                <a:rPr lang="en-US" sz="700" b="1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to become Christian are on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Section 2.1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 gives you a chance of getting to Heaven</a:t>
              </a:r>
            </a:p>
            <a:p>
              <a:r>
                <a:rPr lang="en-US" sz="600" dirty="0">
                  <a:latin typeface="Book Antiqua" panose="02040602050305030304" pitchFamily="18" charset="0"/>
                  <a:ea typeface="Tahoma" panose="020B0604030504040204" pitchFamily="34" charset="0"/>
                  <a:cs typeface="Tahoma" panose="020B0604030504040204" pitchFamily="34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"vatican-2 council" (1965) &gt;</a:t>
              </a:r>
              <a:r>
                <a:rPr lang="en-US" sz="7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200+ heresies &gt; Sec 12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 John 1:9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</a:t>
              </a:r>
              <a:r>
                <a:rPr lang="en-US" sz="7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Continueth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in the doctrine.”</a:t>
              </a:r>
            </a:p>
            <a:p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Romans 11:25 &gt; </a:t>
              </a:r>
              <a:r>
                <a:rPr lang="en-US" sz="7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“I would not have you ignorant.”</a:t>
              </a:r>
            </a:p>
            <a:p>
              <a:r>
                <a:rPr lang="en-US" sz="600" dirty="0">
                  <a:latin typeface="Book Antiqua" panose="02040602050305030304" pitchFamily="18" charset="0"/>
                </a:rPr>
                <a:t>                                                     ~  ~</a:t>
              </a:r>
            </a:p>
            <a:p>
              <a:r>
                <a:rPr lang="en-US" sz="7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Fifth Lateran Council, 1513 </a:t>
              </a:r>
              <a:r>
                <a:rPr lang="en-US" sz="7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&gt;</a:t>
              </a:r>
              <a:r>
                <a:rPr lang="en-US" sz="7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</a:t>
              </a:r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"Since truth cannot contradict truth</a:t>
              </a:r>
            </a:p>
            <a:p>
              <a:r>
                <a:rPr lang="en-US" sz="7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... heresies are to be condemned ... and avoided in every way."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0E77E31-E982-4582-9950-930A87C8C1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4221" y="658286"/>
              <a:ext cx="713257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9E4ACCA7-9D9D-4712-8C1D-FDE6DCE1B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124" y="703436"/>
            <a:ext cx="644566" cy="9038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8C10409-D379-43E3-9ADD-860A3435A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666" y="4544983"/>
            <a:ext cx="644566" cy="9038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F4AABBE-367F-479F-A948-6043C0645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124" y="6475232"/>
            <a:ext cx="644566" cy="9038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EED4E7B-D63F-44DD-A4B8-72D94BE19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124" y="8422000"/>
            <a:ext cx="644566" cy="9038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342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A31982-9265-4F06-8037-3091A3E5998D}"/>
              </a:ext>
            </a:extLst>
          </p:cNvPr>
          <p:cNvSpPr txBox="1"/>
          <p:nvPr/>
        </p:nvSpPr>
        <p:spPr>
          <a:xfrm>
            <a:off x="472758" y="2281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12.12.2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7FA504-CB26-484A-A95C-84412A97C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10" y="486617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0DAAAD-25EF-471B-933F-C4721E298445}"/>
              </a:ext>
            </a:extLst>
          </p:cNvPr>
          <p:cNvSpPr txBox="1"/>
          <p:nvPr/>
        </p:nvSpPr>
        <p:spPr>
          <a:xfrm>
            <a:off x="4108587" y="2281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12.12.2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solidFill>
                  <a:srgbClr val="00A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F979B6-2DFB-469C-938D-AF42CA8397D0}"/>
              </a:ext>
            </a:extLst>
          </p:cNvPr>
          <p:cNvSpPr txBox="1"/>
          <p:nvPr/>
        </p:nvSpPr>
        <p:spPr>
          <a:xfrm>
            <a:off x="472758" y="21522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8CF28F-9090-416F-BDA5-111BCF441A1B}"/>
              </a:ext>
            </a:extLst>
          </p:cNvPr>
          <p:cNvSpPr txBox="1"/>
          <p:nvPr/>
        </p:nvSpPr>
        <p:spPr>
          <a:xfrm>
            <a:off x="4108587" y="21522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8959B0-8B82-4344-9AD9-331EBE7FFA21}"/>
              </a:ext>
            </a:extLst>
          </p:cNvPr>
          <p:cNvSpPr txBox="1"/>
          <p:nvPr/>
        </p:nvSpPr>
        <p:spPr>
          <a:xfrm>
            <a:off x="472758" y="40762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5768DD-89C8-4DF5-ACDA-22967CE416B2}"/>
              </a:ext>
            </a:extLst>
          </p:cNvPr>
          <p:cNvSpPr txBox="1"/>
          <p:nvPr/>
        </p:nvSpPr>
        <p:spPr>
          <a:xfrm>
            <a:off x="4108587" y="407625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FA4974-286F-426E-81CB-5BCBB8D81CBE}"/>
              </a:ext>
            </a:extLst>
          </p:cNvPr>
          <p:cNvSpPr txBox="1"/>
          <p:nvPr/>
        </p:nvSpPr>
        <p:spPr>
          <a:xfrm>
            <a:off x="472758" y="60003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A266A1-455B-4823-9785-B20EA3DE33C9}"/>
              </a:ext>
            </a:extLst>
          </p:cNvPr>
          <p:cNvSpPr txBox="1"/>
          <p:nvPr/>
        </p:nvSpPr>
        <p:spPr>
          <a:xfrm>
            <a:off x="4108587" y="60003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6434A1-483B-4751-A214-EB67F83F999D}"/>
              </a:ext>
            </a:extLst>
          </p:cNvPr>
          <p:cNvSpPr txBox="1"/>
          <p:nvPr/>
        </p:nvSpPr>
        <p:spPr>
          <a:xfrm>
            <a:off x="472758" y="79434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</a:t>
            </a:r>
            <a:r>
              <a:rPr lang="en-US" sz="7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judgement.”</a:t>
            </a:r>
            <a:endParaRPr lang="en-US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48570A-43C3-45CD-9894-9434C26D5B40}"/>
              </a:ext>
            </a:extLst>
          </p:cNvPr>
          <p:cNvSpPr txBox="1"/>
          <p:nvPr/>
        </p:nvSpPr>
        <p:spPr>
          <a:xfrm>
            <a:off x="4108587" y="7943402"/>
            <a:ext cx="3228976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times ... it is </a:t>
            </a:r>
            <a:r>
              <a:rPr lang="en-US" sz="800" b="1" u="sng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authority on Faith.</a:t>
            </a:r>
            <a:endParaRPr lang="en-US" sz="8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</a:t>
            </a:r>
            <a:r>
              <a:rPr lang="en-US" sz="75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Church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authority, Sec 6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Bible says &gt; The Christian 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Dogma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Faith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St. Paul in Titus 3:10 &gt; 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”A man that is a heretic ...  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subverted being condemned by his own judgement.”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Heresies of non-Catholic … non-bishops … “leo-14”</a:t>
            </a:r>
          </a:p>
          <a:p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francis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and “john </a:t>
            </a:r>
            <a:r>
              <a:rPr lang="en-US" sz="7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paul</a:t>
            </a:r>
            <a:r>
              <a:rPr lang="en-US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2” &gt; Sections 12.12, 12.10, 12.7 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</a:p>
          <a:p>
            <a:r>
              <a:rPr lang="en-US" sz="7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Photo proof vatican-2 heresy &gt; </a:t>
            </a:r>
            <a:r>
              <a:rPr lang="en-US" sz="7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Sections 13, 12.10.1</a:t>
            </a:r>
          </a:p>
          <a:p>
            <a:r>
              <a:rPr lang="en-US" sz="75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Jesus Christ was an Israelite ... He was not a jew, proof &gt; Section 39.4</a:t>
            </a:r>
          </a:p>
          <a:p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</a:t>
            </a:r>
            <a:r>
              <a:rPr lang="en-US" sz="750" dirty="0"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~  ~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Ecclesiasticus 24:24-25 </a:t>
            </a:r>
            <a:r>
              <a:rPr lang="en-US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en-US" sz="7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am the mother of fair love ... In me is</a:t>
            </a:r>
          </a:p>
          <a:p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grace of the way and of the truth, in me is </a:t>
            </a:r>
            <a:r>
              <a:rPr lang="en-US" sz="75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en-US" sz="7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hope of life and virtue.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862C971-15F6-46C3-A77D-F9102A117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10" y="2415613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8FD32E5-CED8-431A-B106-1AD3B8BD1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4343913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80315D9-2622-4555-A096-32B3CBE1E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6271546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3237C67-6390-463C-8051-A7C1B2EE8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0" y="8207105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24ED4F7-00B7-4759-985B-4C755DC4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75" y="489260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7B4DA85-CE41-49BF-8567-ACD492729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65" y="2411925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1621B08-E65B-403A-AC8D-C27DE9D5B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75" y="4346530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4D01D3B-1EE7-40CD-B064-6EC90FFA1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19" y="6268734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30392D1-66C6-48A3-BCA6-080F95F36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19" y="8207106"/>
            <a:ext cx="682136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108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2938</Words>
  <Application>Microsoft Office PowerPoint</Application>
  <PresentationFormat>Custom</PresentationFormat>
  <Paragraphs>310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Book Antiqua</vt:lpstr>
      <vt:lpstr>Calibri</vt:lpstr>
      <vt:lpstr>Calibri Light</vt:lpstr>
      <vt:lpstr>Tahoma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Bizzaro</dc:creator>
  <cp:lastModifiedBy>Mike Bizzaro</cp:lastModifiedBy>
  <cp:revision>80</cp:revision>
  <cp:lastPrinted>2026-08-18T16:30:29Z</cp:lastPrinted>
  <dcterms:created xsi:type="dcterms:W3CDTF">2017-10-07T01:40:06Z</dcterms:created>
  <dcterms:modified xsi:type="dcterms:W3CDTF">2026-08-20T20:10:28Z</dcterms:modified>
</cp:coreProperties>
</file>